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455" r:id="rId4"/>
  </p:sldMasterIdLst>
  <p:sldIdLst>
    <p:sldId id="256" r:id="rId5"/>
    <p:sldId id="257" r:id="rId6"/>
    <p:sldId id="258" r:id="rId7"/>
    <p:sldId id="259" r:id="rId8"/>
    <p:sldId id="260" r:id="rId9"/>
    <p:sldId id="269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589" autoAdjust="0"/>
    <p:restoredTop sz="94660"/>
  </p:normalViewPr>
  <p:slideViewPr>
    <p:cSldViewPr snapToGrid="0" snapToObjects="1">
      <p:cViewPr varScale="1">
        <p:scale>
          <a:sx n="112" d="100"/>
          <a:sy n="112" d="100"/>
        </p:scale>
        <p:origin x="-640" y="-9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9" d="100"/>
        <a:sy n="14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printerSettings" Target="printerSettings/printerSettings1.bin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DB3CC-F982-40F9-8DD6-BCC9AFBF44BD}" type="datetime1">
              <a:rPr lang="en-US" smtClean="0"/>
              <a:pPr/>
              <a:t>24/06/15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88E988-FB04-AB4E-BE5A-59F242AF7F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351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24/06/15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317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24/06/15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9964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24/06/15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382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9E7B99-7C3F-4BC3-B7B8-7E1F8C620B24}" type="datetime1">
              <a:rPr lang="en-US" smtClean="0"/>
              <a:pPr/>
              <a:t>24/06/15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F2B4D-6B12-4EDF-87BB-2B55CECB661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394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24/06/15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594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24/06/15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824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24/06/15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7129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24/06/15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224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24/06/15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accent3">
                  <a:shade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8220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2560D-EC28-3B41-86E8-18F1CE0113B4}" type="datetimeFigureOut">
              <a:rPr lang="en-US" smtClean="0"/>
              <a:t>24/06/15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983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C2560D-EC28-3B41-86E8-18F1CE0113B4}" type="datetimeFigureOut">
              <a:rPr lang="en-US" smtClean="0"/>
              <a:t>24/06/15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66355A-084C-D24E-9AD2-7E4FC41EA6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843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456" r:id="rId1"/>
    <p:sldLayoutId id="2147493457" r:id="rId2"/>
    <p:sldLayoutId id="2147493458" r:id="rId3"/>
    <p:sldLayoutId id="2147493459" r:id="rId4"/>
    <p:sldLayoutId id="2147493460" r:id="rId5"/>
    <p:sldLayoutId id="2147493461" r:id="rId6"/>
    <p:sldLayoutId id="2147493462" r:id="rId7"/>
    <p:sldLayoutId id="2147493463" r:id="rId8"/>
    <p:sldLayoutId id="2147493464" r:id="rId9"/>
    <p:sldLayoutId id="2147493465" r:id="rId10"/>
    <p:sldLayoutId id="2147493466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060314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71386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71386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71386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71386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802671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71386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71386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71386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71386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00604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71386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71386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71386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Props1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B6F2769-7194-4217-93D3-3AF3A4742282}">
  <ds:schemaRefs>
    <ds:schemaRef ds:uri="http://schemas.microsoft.com/office/2006/metadata/properties"/>
    <ds:schemaRef ds:uri="http://schemas.microsoft.com/office/infopath/2007/PartnerControls"/>
    <ds:schemaRef ds:uri="http://schemas.microsoft.com/sharepoint/v3/field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FNEMasterTemplateForThemePreview.pptx</Template>
  <TotalTime>155</TotalTime>
  <Words>0</Words>
  <Application>Microsoft Macintosh PowerPoint</Application>
  <PresentationFormat>On-screen Show (16:9)</PresentationFormat>
  <Paragraphs>0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FileNewTemplate</dc:title>
  <dc:creator>Diana</dc:creator>
  <cp:lastModifiedBy>Emilian Losneanu</cp:lastModifiedBy>
  <cp:revision>43</cp:revision>
  <dcterms:created xsi:type="dcterms:W3CDTF">2010-04-12T23:12:02Z</dcterms:created>
  <dcterms:modified xsi:type="dcterms:W3CDTF">2015-06-24T17:20:44Z</dcterms:modified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